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495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414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512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6850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846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17811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145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245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818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91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2620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CAF01-5783-49E3-8D80-F45912F49F04}" type="datetimeFigureOut">
              <a:rPr lang="hr-HR" smtClean="0"/>
              <a:t>28.1.2015.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F2C59-69C0-4D9D-B7C3-D8DDE6BE95A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77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94360" y="301625"/>
            <a:ext cx="7772400" cy="1470025"/>
          </a:xfrm>
        </p:spPr>
        <p:txBody>
          <a:bodyPr/>
          <a:lstStyle/>
          <a:p>
            <a:r>
              <a:rPr lang="hr-HR" b="1" dirty="0" smtClean="0"/>
              <a:t>Sustavno prikupljanje sadržaja s weba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59632" y="5517232"/>
            <a:ext cx="6400800" cy="1752600"/>
          </a:xfrm>
        </p:spPr>
        <p:txBody>
          <a:bodyPr/>
          <a:lstStyle/>
          <a:p>
            <a:r>
              <a:rPr lang="hr-HR" b="1" dirty="0" smtClean="0">
                <a:solidFill>
                  <a:schemeClr val="tx1"/>
                </a:solidFill>
              </a:rPr>
              <a:t>Danijel Lukić</a:t>
            </a:r>
            <a:endParaRPr lang="hr-HR" b="1" dirty="0">
              <a:solidFill>
                <a:schemeClr val="tx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916832"/>
            <a:ext cx="5423177" cy="3211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44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se zaštititi?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err="1" smtClean="0"/>
              <a:t>Vatrozidom</a:t>
            </a:r>
            <a:r>
              <a:rPr lang="hr-HR" b="1" dirty="0" smtClean="0"/>
              <a:t> (</a:t>
            </a:r>
            <a:r>
              <a:rPr lang="hr-HR" b="1" dirty="0" err="1" smtClean="0"/>
              <a:t>Firewall</a:t>
            </a:r>
            <a:r>
              <a:rPr lang="hr-HR" b="1" dirty="0" smtClean="0"/>
              <a:t>) – </a:t>
            </a:r>
            <a:r>
              <a:rPr lang="hr-HR" dirty="0" smtClean="0"/>
              <a:t>program koji nadzire prijenos podataka između vašeg računala i mreže tako da onemogući pristup neželjenim sadržajima</a:t>
            </a:r>
          </a:p>
          <a:p>
            <a:r>
              <a:rPr lang="hr-HR" b="1" dirty="0" smtClean="0"/>
              <a:t>Antivirusni program – </a:t>
            </a:r>
            <a:r>
              <a:rPr lang="hr-HR" dirty="0" smtClean="0"/>
              <a:t>program koji aktivno čuva računalo te otkriva i uklanja maliciozne programe koji pokušavaju zaraziti računalo na </a:t>
            </a:r>
            <a:r>
              <a:rPr lang="hr-HR" smtClean="0"/>
              <a:t>različite načine</a:t>
            </a:r>
            <a:endParaRPr lang="hr-HR" b="1"/>
          </a:p>
        </p:txBody>
      </p:sp>
    </p:spTree>
    <p:extLst>
      <p:ext uri="{BB962C8B-B14F-4D97-AF65-F5344CB8AC3E}">
        <p14:creationId xmlns:p14="http://schemas.microsoft.com/office/powerpoint/2010/main" val="2583759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Upišite u </a:t>
            </a:r>
            <a:r>
              <a:rPr lang="hr-HR" dirty="0" err="1" smtClean="0"/>
              <a:t>Google</a:t>
            </a:r>
            <a:r>
              <a:rPr lang="hr-HR" dirty="0" smtClean="0"/>
              <a:t> tražilicu Globe Hrvatska i kliknite na prvu stranicu s liste</a:t>
            </a:r>
          </a:p>
          <a:p>
            <a:r>
              <a:rPr lang="hr-HR" dirty="0" smtClean="0"/>
              <a:t>Spremite čitavu stranicu na D disk  - </a:t>
            </a:r>
            <a:r>
              <a:rPr lang="hr-HR" i="1" dirty="0" smtClean="0"/>
              <a:t>web stranica, potpuna</a:t>
            </a:r>
          </a:p>
          <a:p>
            <a:r>
              <a:rPr lang="hr-HR" dirty="0" smtClean="0"/>
              <a:t>Također na D disk spremite sliku karte Republike Hrvatske koja se nalazi na početnoj stranici</a:t>
            </a:r>
          </a:p>
          <a:p>
            <a:r>
              <a:rPr lang="hr-HR" dirty="0" smtClean="0"/>
              <a:t>Na izborniku te stranice kliknuti na </a:t>
            </a:r>
            <a:r>
              <a:rPr lang="hr-HR" i="1" dirty="0" smtClean="0"/>
              <a:t>Materijali sa stručnih skupova </a:t>
            </a:r>
            <a:r>
              <a:rPr lang="hr-HR" dirty="0" smtClean="0"/>
              <a:t>i preuzeti dokument </a:t>
            </a:r>
            <a:r>
              <a:rPr lang="hr-HR" i="1" dirty="0" smtClean="0"/>
              <a:t>Ciklus ugljika – hodogram aktivnosti i radni list</a:t>
            </a:r>
          </a:p>
          <a:p>
            <a:r>
              <a:rPr lang="hr-HR" dirty="0" smtClean="0"/>
              <a:t>Na glavnom izborniku kliknuti na </a:t>
            </a:r>
            <a:r>
              <a:rPr lang="hr-HR" i="1" dirty="0" smtClean="0"/>
              <a:t>O programu GLOBE </a:t>
            </a:r>
            <a:r>
              <a:rPr lang="hr-HR" dirty="0" smtClean="0"/>
              <a:t>i kopirati nekoliko rečenica u </a:t>
            </a:r>
            <a:r>
              <a:rPr lang="hr-HR" smtClean="0"/>
              <a:t>Wordov dokument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3588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Web preglednici - (</a:t>
            </a:r>
            <a:r>
              <a:rPr lang="hr-HR" dirty="0" err="1" smtClean="0"/>
              <a:t>Google</a:t>
            </a:r>
            <a:r>
              <a:rPr lang="hr-HR" dirty="0" smtClean="0"/>
              <a:t> </a:t>
            </a:r>
            <a:r>
              <a:rPr lang="hr-HR" dirty="0" err="1" smtClean="0"/>
              <a:t>Chrome</a:t>
            </a:r>
            <a:r>
              <a:rPr lang="hr-HR" dirty="0" smtClean="0"/>
              <a:t>, </a:t>
            </a:r>
            <a:r>
              <a:rPr lang="hr-HR" dirty="0" err="1" smtClean="0"/>
              <a:t>Mozilla</a:t>
            </a:r>
            <a:r>
              <a:rPr lang="hr-HR" dirty="0" smtClean="0"/>
              <a:t> </a:t>
            </a:r>
            <a:r>
              <a:rPr lang="hr-HR" dirty="0" err="1" smtClean="0"/>
              <a:t>Firefox</a:t>
            </a:r>
            <a:r>
              <a:rPr lang="hr-HR" dirty="0" smtClean="0"/>
              <a:t>, Internet Explorer…)</a:t>
            </a:r>
          </a:p>
          <a:p>
            <a:r>
              <a:rPr lang="hr-HR" dirty="0" smtClean="0"/>
              <a:t>Danas je količina sadržaja na </a:t>
            </a:r>
            <a:r>
              <a:rPr lang="hr-HR" dirty="0" err="1" smtClean="0"/>
              <a:t>internetu</a:t>
            </a:r>
            <a:r>
              <a:rPr lang="hr-HR" dirty="0" smtClean="0"/>
              <a:t> jako velika i svakodnevno se povećava</a:t>
            </a:r>
          </a:p>
          <a:p>
            <a:r>
              <a:rPr lang="hr-HR" dirty="0" smtClean="0"/>
              <a:t>Time postaje teže pronaći one informacije koje nam stvarno trebaju</a:t>
            </a:r>
          </a:p>
          <a:p>
            <a:r>
              <a:rPr lang="hr-HR" b="1" dirty="0" smtClean="0"/>
              <a:t>Tražilice, tematski katalozi, portali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41924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Tražilice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Tražilice -  </a:t>
            </a:r>
            <a:r>
              <a:rPr lang="hr-HR" dirty="0" smtClean="0"/>
              <a:t>su sustavi za pretraživanje koji se za izdvajanje stranica koriste ključnim riječima </a:t>
            </a:r>
            <a:r>
              <a:rPr lang="hr-HR" dirty="0" err="1" smtClean="0"/>
              <a:t>riječima</a:t>
            </a:r>
            <a:r>
              <a:rPr lang="hr-HR" dirty="0" smtClean="0"/>
              <a:t> koje korisnik upiše u okvir traženja</a:t>
            </a:r>
            <a:endParaRPr lang="hr-HR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280400"/>
            <a:ext cx="2520280" cy="252028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280400"/>
            <a:ext cx="3105149" cy="1747837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366253"/>
            <a:ext cx="3070214" cy="2191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414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Tematski katalozi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Tematski katalozi </a:t>
            </a:r>
            <a:r>
              <a:rPr lang="hr-HR" dirty="0" smtClean="0"/>
              <a:t>sadržavaju veliku količinu podataka koji su organizirani po temama. Također, kao i tražilice omogućuju pretraživanje stranica</a:t>
            </a:r>
            <a:endParaRPr lang="hr-HR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933055"/>
            <a:ext cx="5184576" cy="2231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122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Portali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Portali </a:t>
            </a:r>
            <a:r>
              <a:rPr lang="hr-HR" dirty="0" smtClean="0"/>
              <a:t>– web-sjedišta koja sjedinjuju različite informacije iz većeg broja izvora. Oni često sadržavaju tematske kataloge i tražilice radi lakšeg dohvata informacija. </a:t>
            </a:r>
            <a:endParaRPr lang="hr-HR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077072"/>
            <a:ext cx="5760640" cy="157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06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Opasnosti od </a:t>
            </a:r>
            <a:r>
              <a:rPr lang="hr-HR" dirty="0" err="1" smtClean="0"/>
              <a:t>interneta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1. maliciozni (zlonamjerni) programi</a:t>
            </a:r>
          </a:p>
          <a:p>
            <a:endParaRPr lang="hr-HR" dirty="0"/>
          </a:p>
          <a:p>
            <a:r>
              <a:rPr lang="hr-HR" dirty="0" smtClean="0"/>
              <a:t>2. krađa identiteta</a:t>
            </a:r>
          </a:p>
          <a:p>
            <a:endParaRPr lang="hr-HR" dirty="0"/>
          </a:p>
          <a:p>
            <a:r>
              <a:rPr lang="hr-HR" dirty="0" smtClean="0"/>
              <a:t>3. neželjeni sadržaji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1685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Zlonamjerni programi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Zlonamjerni program (</a:t>
            </a:r>
            <a:r>
              <a:rPr lang="hr-HR" b="1" dirty="0" err="1" smtClean="0"/>
              <a:t>malware</a:t>
            </a:r>
            <a:r>
              <a:rPr lang="hr-HR" b="1" dirty="0" smtClean="0"/>
              <a:t>) </a:t>
            </a:r>
            <a:r>
              <a:rPr lang="hr-HR" dirty="0" smtClean="0"/>
              <a:t>je napravljen kako bi bez svjesnog pristanka korisnika ušao u korisnikovo računalo i načinio neku štetu.</a:t>
            </a:r>
          </a:p>
          <a:p>
            <a:r>
              <a:rPr lang="hr-HR" b="1" dirty="0" smtClean="0"/>
              <a:t>Virusi</a:t>
            </a:r>
          </a:p>
          <a:p>
            <a:r>
              <a:rPr lang="hr-HR" b="1" dirty="0" smtClean="0"/>
              <a:t>Crvi (</a:t>
            </a:r>
            <a:r>
              <a:rPr lang="hr-HR" b="1" dirty="0" err="1"/>
              <a:t>W</a:t>
            </a:r>
            <a:r>
              <a:rPr lang="hr-HR" b="1" dirty="0" err="1" smtClean="0"/>
              <a:t>orm</a:t>
            </a:r>
            <a:r>
              <a:rPr lang="hr-HR" b="1" dirty="0" smtClean="0"/>
              <a:t>)</a:t>
            </a:r>
          </a:p>
          <a:p>
            <a:r>
              <a:rPr lang="hr-HR" b="1" dirty="0" smtClean="0"/>
              <a:t>Trojanski konj (</a:t>
            </a:r>
            <a:r>
              <a:rPr lang="hr-HR" b="1" dirty="0" err="1" smtClean="0"/>
              <a:t>Troyan</a:t>
            </a:r>
            <a:r>
              <a:rPr lang="hr-HR" b="1" dirty="0" smtClean="0"/>
              <a:t> </a:t>
            </a:r>
            <a:r>
              <a:rPr lang="hr-HR" b="1" dirty="0" err="1" smtClean="0"/>
              <a:t>horse</a:t>
            </a:r>
            <a:r>
              <a:rPr lang="hr-HR" b="1" dirty="0" smtClean="0"/>
              <a:t>)</a:t>
            </a:r>
          </a:p>
          <a:p>
            <a:r>
              <a:rPr lang="hr-HR" b="1" dirty="0" smtClean="0"/>
              <a:t>Špijunski alat (</a:t>
            </a:r>
            <a:r>
              <a:rPr lang="hr-HR" b="1" dirty="0" err="1" smtClean="0"/>
              <a:t>Spyware</a:t>
            </a:r>
            <a:r>
              <a:rPr lang="hr-HR" b="1" dirty="0" smtClean="0"/>
              <a:t>)</a:t>
            </a:r>
          </a:p>
          <a:p>
            <a:r>
              <a:rPr lang="hr-HR" b="1" dirty="0" smtClean="0"/>
              <a:t>Oglasni alat (</a:t>
            </a:r>
            <a:r>
              <a:rPr lang="hr-HR" b="1" dirty="0" err="1" smtClean="0"/>
              <a:t>Adware</a:t>
            </a:r>
            <a:r>
              <a:rPr lang="hr-HR" b="1" dirty="0" smtClean="0"/>
              <a:t>)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812280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Krađa identiteta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Neovlašteno traženje informacija (</a:t>
            </a:r>
            <a:r>
              <a:rPr lang="hr-HR" b="1" dirty="0" err="1" smtClean="0"/>
              <a:t>phishing</a:t>
            </a:r>
            <a:r>
              <a:rPr lang="hr-HR" b="1" dirty="0" smtClean="0"/>
              <a:t>) – </a:t>
            </a:r>
            <a:r>
              <a:rPr lang="hr-HR" dirty="0" smtClean="0"/>
              <a:t>kontaktiranje žrtve sa svrhom da se na prijevaru izvuku osobni podatci koji bi se koristili za neku kriminalnu aktivnost</a:t>
            </a:r>
          </a:p>
          <a:p>
            <a:r>
              <a:rPr lang="hr-HR" b="1" dirty="0" smtClean="0"/>
              <a:t>Lažno predstavljanje (</a:t>
            </a:r>
            <a:r>
              <a:rPr lang="hr-HR" b="1" dirty="0" err="1" smtClean="0"/>
              <a:t>spoofing</a:t>
            </a:r>
            <a:r>
              <a:rPr lang="hr-HR" b="1" dirty="0" smtClean="0"/>
              <a:t>) – </a:t>
            </a:r>
            <a:r>
              <a:rPr lang="hr-HR" dirty="0" smtClean="0"/>
              <a:t>pretvaranje pojedinca da je netko drugi kako bi od korisnika izvukao povjerljive podatke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64980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Neželjeni sadržaji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Odnose se na poruke koje dosađuju </a:t>
            </a:r>
            <a:r>
              <a:rPr lang="hr-HR" dirty="0" err="1" smtClean="0"/>
              <a:t>reklamam</a:t>
            </a:r>
            <a:r>
              <a:rPr lang="hr-HR" dirty="0" smtClean="0"/>
              <a:t> i oglašavanjem, a sve češće nagovaranjem i zastrašivanjem korisnika</a:t>
            </a:r>
          </a:p>
          <a:p>
            <a:r>
              <a:rPr lang="hr-HR" b="1" dirty="0" err="1" smtClean="0"/>
              <a:t>Spam</a:t>
            </a:r>
            <a:r>
              <a:rPr lang="hr-HR" b="1" dirty="0" smtClean="0"/>
              <a:t> – </a:t>
            </a:r>
            <a:r>
              <a:rPr lang="hr-HR" dirty="0" smtClean="0"/>
              <a:t>neželjena poruka s reklamama raznih proizvoda ili stranica</a:t>
            </a:r>
          </a:p>
          <a:p>
            <a:r>
              <a:rPr lang="hr-HR" b="1" dirty="0" smtClean="0"/>
              <a:t>Lažna obavijest (</a:t>
            </a:r>
            <a:r>
              <a:rPr lang="hr-HR" b="1" dirty="0" err="1" smtClean="0"/>
              <a:t>hoax</a:t>
            </a:r>
            <a:r>
              <a:rPr lang="hr-HR" b="1" dirty="0" smtClean="0"/>
              <a:t>) – </a:t>
            </a:r>
            <a:r>
              <a:rPr lang="hr-HR" dirty="0" smtClean="0"/>
              <a:t>poruka poslana e-</a:t>
            </a:r>
            <a:r>
              <a:rPr lang="hr-HR" dirty="0" err="1" smtClean="0"/>
              <a:t>mailom</a:t>
            </a:r>
            <a:r>
              <a:rPr lang="hr-HR" dirty="0" smtClean="0"/>
              <a:t> u svrhu namjernog dezinformiranja, zastrašivanja ili uznemiravanja primatelja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6482894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397</Words>
  <Application>Microsoft Office PowerPoint</Application>
  <PresentationFormat>Prikaz na zaslonu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Tema sustava Office</vt:lpstr>
      <vt:lpstr>Sustavno prikupljanje sadržaja s weba</vt:lpstr>
      <vt:lpstr>Uvod</vt:lpstr>
      <vt:lpstr>Tražilice</vt:lpstr>
      <vt:lpstr>Tematski katalozi</vt:lpstr>
      <vt:lpstr>Portali</vt:lpstr>
      <vt:lpstr>Opasnosti od interneta</vt:lpstr>
      <vt:lpstr>Zlonamjerni programi</vt:lpstr>
      <vt:lpstr>Krađa identiteta</vt:lpstr>
      <vt:lpstr>Neželjeni sadržaji</vt:lpstr>
      <vt:lpstr>Kako se zaštititi?</vt:lpstr>
      <vt:lpstr>Zadatak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Sustavno prikupljanje sadržaja s weba</dc:title>
  <dc:creator>Geronimo</dc:creator>
  <cp:lastModifiedBy>Geronimo</cp:lastModifiedBy>
  <cp:revision>7</cp:revision>
  <dcterms:created xsi:type="dcterms:W3CDTF">2015-01-28T08:48:48Z</dcterms:created>
  <dcterms:modified xsi:type="dcterms:W3CDTF">2015-01-28T18:26:33Z</dcterms:modified>
</cp:coreProperties>
</file>