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Calibri"/>
      <p:regular r:id="rId17"/>
      <p:bold r:id="rId18"/>
      <p:italic r:id="rId19"/>
      <p:boldItalic r:id="rId2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libri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libri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libri-italic.fntdata"/><Relationship Id="rId6" Type="http://schemas.openxmlformats.org/officeDocument/2006/relationships/slide" Target="slides/slide1.xml"/><Relationship Id="rId18" Type="http://schemas.openxmlformats.org/officeDocument/2006/relationships/font" Target="fonts/Calibri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VI. osnovna škola Varaždin predana je razvijanju zdravih navika i ekološkog načina razmišljanja kod učenika, roditelja i šire zajednice. U školi redovito pokrećemo akcije kojima želimo osvijestiti važnost zdrave i pravilne prehrane te kretanja i vježbanja u svakodnevnom životu. Projektom „Majstor za 6“ imamo namjeru objediniti sve pojedinačne napore s jednostavnim ciljem da potaknemo učenike VI. osnovne škole Varaždin na: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samostalnu pripravu zdravih obroka,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svakodnevno vježbanje i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samostalnost u obavljanju kućanskih poslova.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Cijeli projekt je i natjecateljskog karaktera jer će na kraju tjedna biti proglašena i najbolja skupina kuhara te natjecatelja u kućanskim poslovima.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0" baseline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Naslovni slajd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baseline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baseline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Naslov i okomiti teks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Okomiti naslov i teks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Naslov i sadržaj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Zaglavlje odjeljka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va sadržaja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Usporedba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amo naslov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Prazn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Sadržaj s opisom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Slika s opisom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png"/><Relationship Id="rId4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Relationship Id="rId5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Relationship Id="rId4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Relationship Id="rId4" Type="http://schemas.openxmlformats.org/officeDocument/2006/relationships/image" Target="../media/image11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476672"/>
            <a:ext cx="8424935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5" y="3717032"/>
            <a:ext cx="8184908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6845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5" y="155492"/>
            <a:ext cx="4824535" cy="65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404663"/>
            <a:ext cx="8229600" cy="57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hr-HR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VIZIJA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hr-HR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Škola i roditelji zajedno uvažavajući različitosti razvijaju kreativnost, odgovornost i ekološku svijest na putu usvajanja znanja i pripreme za svladavanje životnih izazova.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hr-HR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hr-HR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MISIJA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hr-HR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Programi i aktivnosti kreativne, individualizirane i istraživačke nastave koji potiču partnerske odnose s roditeljima i doprinose razvoju kompetencija učenika.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2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hr-HR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VRIJEDNOSTI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b="0" baseline="0" i="0" lang="hr-HR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odgovornost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b="0" baseline="0" i="0" lang="hr-HR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samostalnost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b="0" baseline="0" i="0" lang="hr-HR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uvažavanje različitosti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b="0" baseline="0" i="0" lang="hr-HR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empatija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b="0" baseline="0" i="0" lang="hr-HR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ekološka svijest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rgbClr val="FF0000"/>
              </a:buClr>
              <a:buSzPct val="101818"/>
              <a:buFont typeface="Arial"/>
              <a:buChar char="•"/>
            </a:pPr>
            <a:r>
              <a:rPr b="0" baseline="0" i="0" lang="hr-HR" sz="224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zdrav način života</a:t>
            </a:r>
          </a:p>
          <a:p>
            <a:pPr indent="-20066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24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3933055"/>
            <a:ext cx="1872207" cy="2407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Zdravi tjedan 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827583" y="1196753"/>
            <a:ext cx="7488831" cy="2954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hr-H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Projektom „Tjedan zdravlja“ započeli smo 2013. godine s jednostavnim ciljem da potaknemo učenike VI. osnovne škole Varaždin na: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hr-H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samostalnu pripravu zdravih obroka,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hr-H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svakodnevno vježbanje i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hr-H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samostalnost u obavljanju kućanskih poslova.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4077071"/>
            <a:ext cx="2495971" cy="260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8" y="4077071"/>
            <a:ext cx="2628899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0112" y="4005064"/>
            <a:ext cx="321945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Zdravi tjedan 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5976" y="3717032"/>
            <a:ext cx="4397943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3" y="1268759"/>
            <a:ext cx="5155331" cy="3431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Zdravi tjedan</a:t>
            </a:r>
          </a:p>
        </p:txBody>
      </p:sp>
      <p:pic>
        <p:nvPicPr>
          <p:cNvPr id="114" name="Shape 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484783"/>
            <a:ext cx="339447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935" y="1556791"/>
            <a:ext cx="4968551" cy="3312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Planinarenje </a:t>
            </a:r>
          </a:p>
        </p:txBody>
      </p:sp>
      <p:pic>
        <p:nvPicPr>
          <p:cNvPr id="121" name="Shape 1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0340" y="4653135"/>
            <a:ext cx="1201434" cy="154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2" y="1556791"/>
            <a:ext cx="3859188" cy="289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535" y="2924943"/>
            <a:ext cx="4267232" cy="32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Orijentacijsko trčanje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286107"/>
            <a:ext cx="3672407" cy="523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967" y="1412775"/>
            <a:ext cx="4644008" cy="352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Orijentacijsko trčanje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229966"/>
            <a:ext cx="7488831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