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16C-6525-4252-86C7-54B0388EAF3D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CCE5-35F2-46B0-ABB3-B5A4579CA8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172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16C-6525-4252-86C7-54B0388EAF3D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CCE5-35F2-46B0-ABB3-B5A4579CA8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632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16C-6525-4252-86C7-54B0388EAF3D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CCE5-35F2-46B0-ABB3-B5A4579CA8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10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16C-6525-4252-86C7-54B0388EAF3D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CCE5-35F2-46B0-ABB3-B5A4579CA8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257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16C-6525-4252-86C7-54B0388EAF3D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CCE5-35F2-46B0-ABB3-B5A4579CA8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063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16C-6525-4252-86C7-54B0388EAF3D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CCE5-35F2-46B0-ABB3-B5A4579CA8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466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16C-6525-4252-86C7-54B0388EAF3D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CCE5-35F2-46B0-ABB3-B5A4579CA8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810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16C-6525-4252-86C7-54B0388EAF3D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CCE5-35F2-46B0-ABB3-B5A4579CA8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242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16C-6525-4252-86C7-54B0388EAF3D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CCE5-35F2-46B0-ABB3-B5A4579CA8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183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16C-6525-4252-86C7-54B0388EAF3D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CCE5-35F2-46B0-ABB3-B5A4579CA8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580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16C-6525-4252-86C7-54B0388EAF3D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CCE5-35F2-46B0-ABB3-B5A4579CA8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903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3416C-6525-4252-86C7-54B0388EAF3D}" type="datetimeFigureOut">
              <a:rPr lang="hr-HR" smtClean="0"/>
              <a:t>15.5.2018.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CCE5-35F2-46B0-ABB3-B5A4579CA8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373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Zadatak za samostalni rad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hr-HR" sz="2000" b="1" dirty="0" smtClean="0"/>
              <a:t>Napravi prezentaciju od najmanje 10 slajdova : Tema po izboru</a:t>
            </a:r>
          </a:p>
          <a:p>
            <a:pPr marL="285750" indent="-285750">
              <a:buFontTx/>
              <a:buChar char="-"/>
            </a:pPr>
            <a:r>
              <a:rPr lang="hr-HR" sz="2000" b="1" dirty="0" smtClean="0"/>
              <a:t>Na naslovnom slajdu se između ostaloga mora nalaziti vaše ime i prezime</a:t>
            </a:r>
          </a:p>
          <a:p>
            <a:pPr marL="285750" indent="-285750">
              <a:buFontTx/>
              <a:buChar char="-"/>
            </a:pPr>
            <a:r>
              <a:rPr lang="hr-HR" sz="2000" b="1" dirty="0" smtClean="0"/>
              <a:t>Vodite računa da boja pozadine bude u kontrastu sa bojom slova (da je moguće prezentaciju čitati)</a:t>
            </a:r>
          </a:p>
          <a:p>
            <a:pPr marL="285750" indent="-285750">
              <a:buFontTx/>
              <a:buChar char="-"/>
            </a:pPr>
            <a:r>
              <a:rPr lang="hr-HR" sz="2000" b="1" dirty="0" smtClean="0"/>
              <a:t>Prezentacija treba biti skladna cjelina i voditi računa o količini teksta i veličini teksta</a:t>
            </a:r>
          </a:p>
          <a:p>
            <a:pPr marL="285750" indent="-285750">
              <a:buFontTx/>
              <a:buChar char="-"/>
            </a:pPr>
            <a:r>
              <a:rPr lang="hr-HR" sz="2000" b="1" dirty="0" smtClean="0"/>
              <a:t>U prezentaciji koristiti bar </a:t>
            </a:r>
            <a:r>
              <a:rPr lang="hr-HR" sz="2000" b="1" dirty="0" smtClean="0"/>
              <a:t>1 </a:t>
            </a:r>
            <a:r>
              <a:rPr lang="hr-HR" sz="2000" b="1" dirty="0" err="1" smtClean="0"/>
              <a:t>SmartArt</a:t>
            </a:r>
            <a:r>
              <a:rPr lang="hr-HR" sz="2000" b="1" dirty="0" smtClean="0"/>
              <a:t> grafiku</a:t>
            </a:r>
            <a:endParaRPr lang="hr-HR" sz="2000" b="1" dirty="0" smtClean="0"/>
          </a:p>
          <a:p>
            <a:pPr marL="285750" indent="-285750">
              <a:buFontTx/>
              <a:buChar char="-"/>
            </a:pPr>
            <a:r>
              <a:rPr lang="hr-HR" sz="2000" b="1" dirty="0" smtClean="0"/>
              <a:t>U prezentaciji koristiti bar 4 različite vrste </a:t>
            </a:r>
            <a:r>
              <a:rPr lang="hr-HR" sz="2000" b="1" dirty="0" smtClean="0"/>
              <a:t>slajdova</a:t>
            </a:r>
          </a:p>
          <a:p>
            <a:pPr marL="285750" indent="-285750">
              <a:buFontTx/>
              <a:buChar char="-"/>
            </a:pPr>
            <a:r>
              <a:rPr lang="hr-HR" sz="2000" b="1" dirty="0" smtClean="0"/>
              <a:t>U prezentaciji koristiti animacije i prijelaze </a:t>
            </a:r>
            <a:r>
              <a:rPr lang="hr-HR" sz="2000" b="1" smtClean="0"/>
              <a:t>između slajdova</a:t>
            </a:r>
            <a:endParaRPr lang="hr-HR" sz="2000" b="1" dirty="0" smtClean="0"/>
          </a:p>
          <a:p>
            <a:pPr marL="285750" indent="-285750">
              <a:buFontTx/>
              <a:buChar char="-"/>
            </a:pPr>
            <a:r>
              <a:rPr lang="hr-HR" sz="2000" b="1" dirty="0" smtClean="0"/>
              <a:t>U prezentaciju umetnite minimalno 8 </a:t>
            </a:r>
            <a:r>
              <a:rPr lang="hr-HR" sz="2000" b="1" dirty="0" smtClean="0"/>
              <a:t>slika</a:t>
            </a:r>
            <a:endParaRPr lang="hr-HR" sz="2000" b="1" dirty="0" smtClean="0"/>
          </a:p>
          <a:p>
            <a:pPr marL="285750" indent="-285750">
              <a:buFontTx/>
              <a:buChar char="-"/>
            </a:pPr>
            <a:r>
              <a:rPr lang="hr-HR" sz="2000" b="1" dirty="0" smtClean="0"/>
              <a:t>Bar 1 slajd treba biti sa zanimljivostima o temi koju ste odabrali</a:t>
            </a:r>
          </a:p>
          <a:p>
            <a:pPr marL="285750" indent="-285750">
              <a:buFontTx/>
              <a:buChar char="-"/>
            </a:pPr>
            <a:r>
              <a:rPr lang="hr-HR" sz="2000" b="1" dirty="0" smtClean="0"/>
              <a:t>Prezentaciju spremiti u mapu vaše ime i prezime na radnoj </a:t>
            </a:r>
            <a:r>
              <a:rPr lang="hr-HR" sz="2000" b="1" dirty="0" smtClean="0"/>
              <a:t>površini i na USB </a:t>
            </a:r>
            <a:r>
              <a:rPr lang="hr-HR" sz="2000" b="1" dirty="0" err="1" smtClean="0"/>
              <a:t>stick</a:t>
            </a:r>
            <a:endParaRPr lang="hr-HR" sz="2000" b="1" dirty="0" smtClean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612620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114</Words>
  <Application>Microsoft Office PowerPoint</Application>
  <PresentationFormat>Prikaz na zaslonu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sustava Office</vt:lpstr>
      <vt:lpstr>Zadatak za samostalni rad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Windows korisnik</dc:creator>
  <cp:lastModifiedBy>Windows korisnik</cp:lastModifiedBy>
  <cp:revision>4</cp:revision>
  <dcterms:created xsi:type="dcterms:W3CDTF">2017-04-25T08:48:52Z</dcterms:created>
  <dcterms:modified xsi:type="dcterms:W3CDTF">2018-05-15T18:15:25Z</dcterms:modified>
</cp:coreProperties>
</file>