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CDCB79-62A7-439E-8D0D-C90D4AF95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E5CDA21-3AE0-4418-BD3D-7E97D17D9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123EDA-EC81-40C5-817A-781E23FE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32210CB-6C6C-4CA4-90FC-6400795F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31FBB2A-7E6C-4F4A-BF57-08B3A493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18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17E2F8-C482-4E61-862A-3FF10329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4C97903-D9A3-4782-AB41-665E755C1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C1FBA5-10CD-41C1-9322-BA2477AC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A7F7B9-7053-44B9-AC86-C1D8D0C2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823F557-7BC1-4866-AD1F-DE6BCE94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08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206B124-7CFB-4D9E-97B9-83176BDDB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DD9EAED-D575-47F3-A283-016F3F912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1EC1BE3-F771-454F-BFC6-0FCB18DC5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C8A5CCF-AC7B-4A13-8042-D8050974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DC24ACE-6472-466E-B2C7-BA5B4BA87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38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AB5B0E-B6E0-44BA-8F8A-2DA27F0B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B996D8-3C6C-4E39-93F5-2A7712DD9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9E91D7-01E1-439F-8BFD-A4F2239D1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B2F9E7C-45F7-46B6-AB03-A5056891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38F856-5ECB-4D8C-B5B7-6F10C76F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013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A2E775-3CBB-4B2A-84B3-9B2429D7B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EC414C-75E8-4292-8609-22C910FCB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6E0394-2DA4-499A-8DBC-68DD4A92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76A8EE-6C07-4D9A-8675-820FC8F7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FA10CB4-EE48-4CC6-A08D-13FCE8DD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72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478AB2-02D9-41C6-ABDD-FA45EF9F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6ADE25-B565-499A-B7A9-6BCC8B448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5490F70-578D-41DB-887D-632289A23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2346823-8CAA-43E4-A47F-EF542943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A3AE7B7-4865-4612-A0FA-A2FB1A4F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319C129-CDA6-4E49-959C-D97252F7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153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F5741-FADB-4EEB-9773-3B326E98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0B7FDD3-7D97-4D07-9922-C4442740E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8D5CEFC-649D-4F29-84BA-FC9821242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B4DE94F-DD50-4120-9B5E-6858296E8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668040C-B933-4E40-82AB-4538EB170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942D3FA-66BF-45E9-963A-3FBD2C16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BB3C914-08AE-4217-953F-9F3825EEC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FC9304D-FC2A-4087-8B26-4BBE770A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62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D02174-4645-45C9-A7DE-10DA409A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1A55588-90E4-4066-9AF2-2938BE97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81708FA-504D-4053-9693-21B86D7A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35B03AB-BBA4-4607-8AC0-1797D3F2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25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3309F8E-F1F7-45B5-AB51-6E07DADC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0B6AA20-5FC5-4D78-843A-425B7AB1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79F3239-0DA0-4677-8C1A-BA9223BC6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732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B54631-731B-4B18-AE24-D5801287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A49BD3-1FA3-40AE-8101-AC84585C8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7182A38-142C-4E4C-BC60-83E5A6A53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467692F-FB9D-4874-91A1-6F3704A5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7B2F91D-D726-4431-9EB9-524F8CCBC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0A35EC1-181C-4B77-987D-F2D3CFDE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556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91410E-8C3C-4A33-A846-5BD6013D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F34B95E-FC16-4BF7-964B-103374E36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AAC33E4-B995-4CD9-A30A-A942EA7F9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6580D42-D6F2-4BA2-93D9-CF46BED7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FF06A88-19A7-4A32-8074-24BAECB0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3956663-BB82-49F6-8843-57E497363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34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7628EFF-B2DD-4BE2-A8D5-3B3944D2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D5B09A6-7A9F-4C87-8971-AD38A247C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28F992-BD22-40D0-9A97-6AE9AE26B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62699-5553-4F13-89DC-A31A3290C9DC}" type="datetimeFigureOut">
              <a:rPr lang="hr-HR" smtClean="0"/>
              <a:t>29.9.2020.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C954CD-BB91-4C91-8119-608C182A2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438373E-6F83-4FAF-AAEC-8699EC050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2F85-CB76-463C-A7B8-635E750B08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037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o_(robot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ezhi.org/blog/topic/11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AIB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Domestic_robot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6DC9AD2-CB29-471C-B7E1-D2DC1207D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69" y="643466"/>
            <a:ext cx="1056126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2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BC51916-2FB5-45BE-89EF-9EEF8ADA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/>
            <a:r>
              <a:rPr lang="hr-HR" sz="5200" b="1"/>
              <a:t>Čovjek i stroj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F206AAB-AFF4-41F8-A283-D4A3A584C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hr-HR" dirty="0"/>
              <a:t>Danijel Lukić</a:t>
            </a:r>
            <a:endParaRPr lang="hr-HR"/>
          </a:p>
        </p:txBody>
      </p:sp>
      <p:pic>
        <p:nvPicPr>
          <p:cNvPr id="5" name="Slika 4" descr="Slika na kojoj se prikazuje na zatvorenom, objekt, stol, radni stol&#10;&#10;Opis je automatski generiran">
            <a:extLst>
              <a:ext uri="{FF2B5EF4-FFF2-40B4-BE49-F238E27FC236}">
                <a16:creationId xmlns:a16="http://schemas.microsoft.com/office/drawing/2014/main" id="{7C5759B7-C8EA-4D57-8518-2243713F6C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26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objekt, na zatvorenom, stol, fotografija&#10;&#10;Opis je automatski generiran">
            <a:extLst>
              <a:ext uri="{FF2B5EF4-FFF2-40B4-BE49-F238E27FC236}">
                <a16:creationId xmlns:a16="http://schemas.microsoft.com/office/drawing/2014/main" id="{DF5B4CF7-019E-4072-8C8C-7E583C9B8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8981" b="2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86F4E5A-EB74-4C52-8788-2CB8BD52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hr-HR" sz="2800" dirty="0"/>
              <a:t>Roboti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7DFD49-FF63-46C0-A6E5-00F8402B3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hr-HR" dirty="0"/>
              <a:t>Robote koji izgledaju poput ljudi nazivamo </a:t>
            </a:r>
            <a:r>
              <a:rPr lang="hr-HR" b="1" dirty="0"/>
              <a:t>humanoidni roboti</a:t>
            </a:r>
          </a:p>
          <a:p>
            <a:endParaRPr lang="hr-HR" sz="1700" b="1" dirty="0"/>
          </a:p>
          <a:p>
            <a:endParaRPr lang="hr-HR" sz="17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6EC1B1A-95A5-409A-8EC6-1D7D27D8F53D}"/>
              </a:ext>
            </a:extLst>
          </p:cNvPr>
          <p:cNvSpPr txBox="1"/>
          <p:nvPr/>
        </p:nvSpPr>
        <p:spPr>
          <a:xfrm>
            <a:off x="9793588" y="6657945"/>
            <a:ext cx="239841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://gezhi.org/blog/topic/1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4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0479E28-BD45-4A32-B747-84DA02D1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hr-HR" b="1" dirty="0"/>
              <a:t>Primjena robota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6A832F-61F4-4D39-8D20-59349626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hr-HR" sz="2600"/>
              <a:t>U kućanstvu</a:t>
            </a:r>
          </a:p>
          <a:p>
            <a:endParaRPr lang="hr-HR" sz="2600"/>
          </a:p>
          <a:p>
            <a:r>
              <a:rPr lang="hr-HR" sz="2600"/>
              <a:t>U tvornicama</a:t>
            </a:r>
          </a:p>
          <a:p>
            <a:endParaRPr lang="hr-HR" sz="2600"/>
          </a:p>
          <a:p>
            <a:r>
              <a:rPr lang="hr-HR" sz="2600"/>
              <a:t>Informacijski pultovi</a:t>
            </a:r>
          </a:p>
          <a:p>
            <a:endParaRPr lang="hr-HR" sz="2600"/>
          </a:p>
          <a:p>
            <a:r>
              <a:rPr lang="hr-HR" sz="2600"/>
              <a:t>U medicini</a:t>
            </a:r>
          </a:p>
          <a:p>
            <a:endParaRPr lang="hr-HR" sz="2600"/>
          </a:p>
          <a:p>
            <a:r>
              <a:rPr lang="hr-HR" sz="2600"/>
              <a:t>U školama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lika 4" descr="Slika na kojoj se prikazuje osoba, dijete, dječak, mali&#10;&#10;Opis je automatski generiran">
            <a:extLst>
              <a:ext uri="{FF2B5EF4-FFF2-40B4-BE49-F238E27FC236}">
                <a16:creationId xmlns:a16="http://schemas.microsoft.com/office/drawing/2014/main" id="{783DD824-0ADC-4D08-B0EE-804AD7C7D7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292" r="15796" b="3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8" name="Arc 17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Slika 7" descr="Slika na kojoj se prikazuje stol, sjedenje, sat&#10;&#10;Opis je automatski generiran">
            <a:extLst>
              <a:ext uri="{FF2B5EF4-FFF2-40B4-BE49-F238E27FC236}">
                <a16:creationId xmlns:a16="http://schemas.microsoft.com/office/drawing/2014/main" id="{2145FBBC-1B69-4347-98A2-77937AE248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6682" r="-3" b="666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51806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Široki zaslon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PowerPoint prezentacija</vt:lpstr>
      <vt:lpstr>Čovjek i stroj</vt:lpstr>
      <vt:lpstr>Roboti</vt:lpstr>
      <vt:lpstr>Primjena robota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Danijel Lukić</dc:creator>
  <cp:lastModifiedBy>Danijel Lukić</cp:lastModifiedBy>
  <cp:revision>2</cp:revision>
  <dcterms:created xsi:type="dcterms:W3CDTF">2020-09-29T14:29:12Z</dcterms:created>
  <dcterms:modified xsi:type="dcterms:W3CDTF">2020-09-29T14:36:43Z</dcterms:modified>
</cp:coreProperties>
</file>