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9B760C-E786-4868-BF5B-76C33B700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39D47C-2152-41E8-BD21-3D2E7FC3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3A5B25-3D83-45C5-A291-68A4D1BD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3854F9-95B6-43DE-AE0D-834DC9A0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B80DF8-38BE-4216-82D9-52246345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69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B1F85-CC8F-40B3-B1DA-C0D911CE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6D12AE0-C538-4A58-9DD0-0552FF344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B905D0-63D2-48D9-9A72-3CF805B1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44E24C-810E-43A6-8352-D93AB29E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BEBA59-06BB-4E87-9D89-C7EC5F06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79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290B1CA-7DB6-41CE-9BFF-9930E9553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9B7EA9-FBD2-4360-A989-4426ECF8E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C45470-D7F7-45F1-9B61-9BA829E9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8FEA74-E7C9-4A42-9A97-4F2384CF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4BD079-39E6-4BE7-886A-FD8D10F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47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A8C3E-2172-4DCE-A0AC-287813D3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0DAC48-4CD1-4D49-964F-2D3080F61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B7B963-276E-4EC0-B3FF-883D46BE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FE53F7-95B1-407F-AAEB-52E51227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E5E358-2469-48F7-87E1-DA40385F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01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94E9D-36C3-4382-BD02-9657CE58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EE352D-E009-450A-A7D3-2FD674B89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1412AC-895C-4518-8A7F-BAEA0EFD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154993-DB33-4848-BA2C-4F0FECD5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580157-7260-4E24-8936-12B74909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92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76022C-EE2E-47A8-B5F0-ECC74C9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3AA77E-EAB7-40FC-8820-71950874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614CBE-030E-4801-A9FF-9D3A5C6B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A81836-3D58-4A75-9A70-CA77A0BC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C4765E-AC37-4A8B-BDB2-4539A152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F29CEE-056B-4A72-AA5D-74D28642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62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7EB8FD-C853-43C0-8BDD-6AE8123B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1459EF-D66E-4520-A0FD-A84830578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0F3DD51-EF65-4CAE-851A-29BEE61A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7254257-37A0-46AC-AFDA-287161063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8F84ED3-DEF7-46B2-9EE7-85A4EF286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327E7FE-EF58-46D0-BE09-D8200D3C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12013C4-D22E-4AB2-BFFB-AD55BB50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486C430-D49A-4FB2-9243-A5DAA9F0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97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C1791-516B-4797-88DE-14DBA771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8C37EB1-BA3D-4D96-B38B-FE4944C0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1C99FD3-5A0B-48D6-AF92-6146FAF8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9B8F25E-CBB7-4E45-A592-65BA1EA1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96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3723EAC-E10A-4D21-8D07-73EE9799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AF7122E-A8CA-4CC8-B91B-D01F2B47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D0F8040-49BC-4DF2-9C9B-C84189FD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48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38AAC5-11A7-404E-980A-2451CD80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8DDAEE-8EB6-4BCA-8936-F8FD42B4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4210E5-B0F5-4BC5-866C-B7B86A40C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90F67B1-6534-44C2-A348-4B03191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6E8C94D-8619-4C25-AA9E-D46817B1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01CAE33-82B4-4DCF-960C-4D825E59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98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6DA22C-B13D-49C0-BA4C-7D8F5EE6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001773D-7601-4BD5-8856-A78C66ACD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8007C1-0468-4016-AC6F-CEEF5471A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24161B2-A412-4AE5-A32F-BF160B69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62D912E-73A7-40D6-877F-45191BF5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3CC6D5D-786C-4801-B2AF-AA719EEA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31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A8EF95-330E-4507-9AA8-AECC32C2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5653E71-F3F3-4D80-A808-39ACECDD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28DBB2-DA12-457C-8D10-903F5B5C4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035F-D88C-4FB0-A6F1-66E2C831323E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FE5973-3D52-4710-B211-06456E0D9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E1089E-12C1-4D3E-B7F2-F72E703AA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0C6F1-1E02-4688-B660-E74D228A102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5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4024&amp;picture=doctor-with-tabl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ktjulen.blogspot.com/2012/09/ikt-hezkuntzari-buruzko-blog-berria-d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styletodaynews.com/buzzword/importance-of-personality-development-of-teachers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-caremanagement.com/healthcare-transformation-coping-with-the-neutral-zone-3/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vvox.it/2015/03/27/inside-a-pilots-mind/" TargetMode="External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lickr.com/photos/alancleaver/4297836062/" TargetMode="External"/><Relationship Id="rId7" Type="http://schemas.openxmlformats.org/officeDocument/2006/relationships/hyperlink" Target="https://www.flickr.com/photos/sergesegal/1151259448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Yohan_Blake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ixabay.com/en/blueprint-ruler-architecture-964629/" TargetMode="External"/><Relationship Id="rId7" Type="http://schemas.openxmlformats.org/officeDocument/2006/relationships/hyperlink" Target="http://www.flickr.com/photos/audiolucistore/11046728004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hr.wikipedia.org/wiki/Policajac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osoba, muškarac, držanje, ruka&#10;&#10;Opis je automatski generiran">
            <a:extLst>
              <a:ext uri="{FF2B5EF4-FFF2-40B4-BE49-F238E27FC236}">
                <a16:creationId xmlns:a16="http://schemas.microsoft.com/office/drawing/2014/main" id="{BA993139-C66E-4D12-9F22-C42791127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52" t="9091" r="2224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BAD14E-0E14-4DEA-B975-0A4655F88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800" b="1"/>
              <a:t>Tehnologija je svuda oko nas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4FA9C38-777B-44DC-87DD-9C9DF50E7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/>
              <a:t>Danijel Lukić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79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A6CBC0-6765-4A6A-9DD3-701283C7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4000" b="1"/>
              <a:t>IKT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D9C024-C24D-4DB2-9F45-EDA69E92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hr-HR" sz="2000"/>
              <a:t>IKT je kratica za </a:t>
            </a:r>
            <a:r>
              <a:rPr lang="hr-HR" sz="2000" b="1"/>
              <a:t>informacijsko komunikacijsku tehnologiju.</a:t>
            </a:r>
            <a:endParaRPr lang="hr-HR" sz="2000"/>
          </a:p>
          <a:p>
            <a:endParaRPr lang="hr-HR" sz="2000"/>
          </a:p>
          <a:p>
            <a:r>
              <a:rPr lang="hr-HR" sz="2000"/>
              <a:t>IKT - djelatnost i oprema koja čini tehničku osnovu za sustavno prikupljanje, pohranjivanje, obradbu, širenje i razmjenu informacija različita oblika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tol, soba&#10;&#10;Opis je automatski generiran">
            <a:extLst>
              <a:ext uri="{FF2B5EF4-FFF2-40B4-BE49-F238E27FC236}">
                <a16:creationId xmlns:a16="http://schemas.microsoft.com/office/drawing/2014/main" id="{66CAED26-71AF-41C4-A746-D6613D29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83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04A555A-AB5D-48D6-9BB5-E270202EB16E}"/>
              </a:ext>
            </a:extLst>
          </p:cNvPr>
          <p:cNvSpPr txBox="1"/>
          <p:nvPr/>
        </p:nvSpPr>
        <p:spPr>
          <a:xfrm>
            <a:off x="9004786" y="5858593"/>
            <a:ext cx="2398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iktjulen.blogspot.com/2012/09/ikt-hezkuntzari-buruzko-blog-berria-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30F0B3-78ED-4230-AFAC-68C9D0E7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hr-HR" sz="3600" b="1">
                <a:solidFill>
                  <a:srgbClr val="000000"/>
                </a:solidFill>
              </a:rPr>
              <a:t>Zanimanja</a:t>
            </a:r>
          </a:p>
        </p:txBody>
      </p:sp>
      <p:sp>
        <p:nvSpPr>
          <p:cNvPr id="2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Slika 7" descr="Slika na kojoj se prikazuje na zatvorenom, muškarac, stol, sjedenje&#10;&#10;Opis je automatski generiran">
            <a:extLst>
              <a:ext uri="{FF2B5EF4-FFF2-40B4-BE49-F238E27FC236}">
                <a16:creationId xmlns:a16="http://schemas.microsoft.com/office/drawing/2014/main" id="{6FAF8577-01F9-40A3-9E7B-634E3AE8A6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788" r="20023" b="-3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Slika 4" descr="Slika na kojoj se prikazuje prozor, osoba, držanje, zgrada&#10;&#10;Opis je automatski generiran">
            <a:extLst>
              <a:ext uri="{FF2B5EF4-FFF2-40B4-BE49-F238E27FC236}">
                <a16:creationId xmlns:a16="http://schemas.microsoft.com/office/drawing/2014/main" id="{39D00787-8802-4D1E-9E3F-A48EFB1AC1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6624" r="6627" b="2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Slika 10" descr="Slika na kojoj se prikazuje osoba, žena, reket, igrač&#10;&#10;Opis je automatski generiran">
            <a:extLst>
              <a:ext uri="{FF2B5EF4-FFF2-40B4-BE49-F238E27FC236}">
                <a16:creationId xmlns:a16="http://schemas.microsoft.com/office/drawing/2014/main" id="{00C830D6-2458-40D3-AB25-6A216B8876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0690" r="9690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90388F-9D92-4478-A7E0-07ECA7E8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Doktor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Pilot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Učitelj</a:t>
            </a:r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EAE6585-A991-4409-A5C6-F8A2F8996329}"/>
              </a:ext>
            </a:extLst>
          </p:cNvPr>
          <p:cNvSpPr txBox="1"/>
          <p:nvPr/>
        </p:nvSpPr>
        <p:spPr>
          <a:xfrm>
            <a:off x="9926636" y="6870700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6" tooltip="http://e-caremanagement.com/healthcare-transformation-coping-with-the-neutral-zone-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DC47834-6A2F-4522-A5D0-9D71DD036BC5}"/>
              </a:ext>
            </a:extLst>
          </p:cNvPr>
          <p:cNvSpPr txBox="1"/>
          <p:nvPr/>
        </p:nvSpPr>
        <p:spPr>
          <a:xfrm>
            <a:off x="7496287" y="6870700"/>
            <a:ext cx="24176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4" tooltip="http://www.vvox.it/2015/03/27/inside-a-pilots-min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EF1FDAB-7318-48DF-BC77-767F0F26712E}"/>
              </a:ext>
            </a:extLst>
          </p:cNvPr>
          <p:cNvSpPr txBox="1"/>
          <p:nvPr/>
        </p:nvSpPr>
        <p:spPr>
          <a:xfrm>
            <a:off x="5338449" y="6870700"/>
            <a:ext cx="214513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8" tooltip="http://www.lifestyletodaynews.com/buzzword/importance-of-personality-development-of-teach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1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osoba, muškarac, žena, držanje&#10;&#10;Opis je automatski generiran">
            <a:extLst>
              <a:ext uri="{FF2B5EF4-FFF2-40B4-BE49-F238E27FC236}">
                <a16:creationId xmlns:a16="http://schemas.microsoft.com/office/drawing/2014/main" id="{F3326745-84D5-4E6E-B6F9-4E96366DB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250" b="1"/>
          <a:stretch/>
        </p:blipFill>
        <p:spPr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Slika 10" descr="Slika na kojoj se prikazuje osoba, sport, na otvorenom, igrač&#10;&#10;Opis je automatski generiran">
            <a:extLst>
              <a:ext uri="{FF2B5EF4-FFF2-40B4-BE49-F238E27FC236}">
                <a16:creationId xmlns:a16="http://schemas.microsoft.com/office/drawing/2014/main" id="{1BD29BB2-58EF-484E-9DF3-6F91283A8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018" b="3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Slika 4" descr="Slika na kojoj se prikazuje osoba, muškarac, na zatvorenom, sjedenje&#10;&#10;Opis je automatski generiran">
            <a:extLst>
              <a:ext uri="{FF2B5EF4-FFF2-40B4-BE49-F238E27FC236}">
                <a16:creationId xmlns:a16="http://schemas.microsoft.com/office/drawing/2014/main" id="{72E769C6-0E96-4386-93CA-F479039D59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219" r="1315"/>
          <a:stretch/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0AC05C4-3295-4A1E-8A3B-6BE37FAB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hr-HR" sz="3600" b="1">
                <a:solidFill>
                  <a:srgbClr val="000000"/>
                </a:solidFill>
              </a:rPr>
              <a:t>Zanimanja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808AAC-EF09-449E-80C5-4C9253EB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Programer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Prodavač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Sportaši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E898860-B07D-4D08-83A4-B005AECC5280}"/>
              </a:ext>
            </a:extLst>
          </p:cNvPr>
          <p:cNvSpPr txBox="1"/>
          <p:nvPr/>
        </p:nvSpPr>
        <p:spPr>
          <a:xfrm>
            <a:off x="9926636" y="6870700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7" tooltip="https://www.flickr.com/photos/sergesegal/1151259448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E32F465-00EE-4180-B369-5F6728742DC1}"/>
              </a:ext>
            </a:extLst>
          </p:cNvPr>
          <p:cNvSpPr txBox="1"/>
          <p:nvPr/>
        </p:nvSpPr>
        <p:spPr>
          <a:xfrm>
            <a:off x="7768797" y="6870700"/>
            <a:ext cx="214513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flickr.com/photos/alancleaver/429783606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44C61A1-17D6-426D-8353-92C5B33CBB99}"/>
              </a:ext>
            </a:extLst>
          </p:cNvPr>
          <p:cNvSpPr txBox="1"/>
          <p:nvPr/>
        </p:nvSpPr>
        <p:spPr>
          <a:xfrm>
            <a:off x="5490733" y="6870700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en.wikipedia.org/wiki/Yohan_Blak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8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bjekt&#10;&#10;Opis je automatski generiran">
            <a:extLst>
              <a:ext uri="{FF2B5EF4-FFF2-40B4-BE49-F238E27FC236}">
                <a16:creationId xmlns:a16="http://schemas.microsoft.com/office/drawing/2014/main" id="{D1940F0C-2E1D-4CA8-BB3A-18EFF43C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97" r="22105" b="3"/>
          <a:stretch/>
        </p:blipFill>
        <p:spPr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Slika 9" descr="Slika na kojoj se prikazuje na otvorenom, motocikl, cesta, zgrada&#10;&#10;Opis je automatski generiran">
            <a:extLst>
              <a:ext uri="{FF2B5EF4-FFF2-40B4-BE49-F238E27FC236}">
                <a16:creationId xmlns:a16="http://schemas.microsoft.com/office/drawing/2014/main" id="{CF4C00DC-2E04-44CD-8943-D3ADE2DE0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755" r="-2" b="-2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Slika 6" descr="Slika na kojoj se prikazuje nošenje, muškarac, mlado, odijelo&#10;&#10;Opis je automatski generiran">
            <a:extLst>
              <a:ext uri="{FF2B5EF4-FFF2-40B4-BE49-F238E27FC236}">
                <a16:creationId xmlns:a16="http://schemas.microsoft.com/office/drawing/2014/main" id="{4181030D-6E5A-4173-B31B-03DA28E7A9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828" r="17324" b="-4"/>
          <a:stretch/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AFE2114-C3E2-470D-B517-7046A500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hr-HR" sz="3600" b="1">
                <a:solidFill>
                  <a:srgbClr val="000000"/>
                </a:solidFill>
              </a:rPr>
              <a:t>Zanimanja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F2D1EC-1EBE-4F31-8D36-9E5E8E05A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Arhitekt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Konobar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Policajci</a:t>
            </a:r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24BDEE7-E6C0-4F3A-A6FB-C9560C8AA65E}"/>
              </a:ext>
            </a:extLst>
          </p:cNvPr>
          <p:cNvSpPr txBox="1"/>
          <p:nvPr/>
        </p:nvSpPr>
        <p:spPr>
          <a:xfrm>
            <a:off x="10046861" y="6870700"/>
            <a:ext cx="214513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7" tooltip="http://www.flickr.com/photos/audiolucistore/1104672800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418359C-FCF4-4603-92D3-5FE64713E2D1}"/>
              </a:ext>
            </a:extLst>
          </p:cNvPr>
          <p:cNvSpPr txBox="1"/>
          <p:nvPr/>
        </p:nvSpPr>
        <p:spPr>
          <a:xfrm>
            <a:off x="7768797" y="6870700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hr.wikipedia.org/wiki/Policaja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91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132</Words>
  <Application>Microsoft Office PowerPoint</Application>
  <PresentationFormat>Široki zaslon</PresentationFormat>
  <Paragraphs>33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Tehnologija je svuda oko nas</vt:lpstr>
      <vt:lpstr>IKT </vt:lpstr>
      <vt:lpstr>Zanimanja</vt:lpstr>
      <vt:lpstr>Zanimanja</vt:lpstr>
      <vt:lpstr>Zanimanja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je svuda oko nas</dc:title>
  <dc:creator>Danijel Lukić</dc:creator>
  <cp:lastModifiedBy>Danijel Lukić</cp:lastModifiedBy>
  <cp:revision>1</cp:revision>
  <dcterms:created xsi:type="dcterms:W3CDTF">2020-09-22T06:33:45Z</dcterms:created>
  <dcterms:modified xsi:type="dcterms:W3CDTF">2020-09-22T06:40:15Z</dcterms:modified>
</cp:coreProperties>
</file>