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A00"/>
    <a:srgbClr val="C79E37"/>
    <a:srgbClr val="202E54"/>
    <a:srgbClr val="6C1A00"/>
    <a:srgbClr val="FF2549"/>
    <a:srgbClr val="1D3A00"/>
    <a:srgbClr val="007033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47A22-2EE8-49B4-8D8D-8736C2F83819}" v="10" dt="2020-12-21T19:51:1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045657"/>
            <a:ext cx="8246070" cy="198516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029865"/>
            <a:ext cx="8231372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4"/>
            <a:ext cx="8246070" cy="290139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7190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7190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04470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Muffins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Vita Vitez, 8.a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Die Zutaten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Stück Eier</a:t>
            </a:r>
          </a:p>
          <a:p>
            <a:r>
              <a:rPr lang="hr-HR" dirty="0"/>
              <a:t>200 g Zucker</a:t>
            </a:r>
          </a:p>
          <a:p>
            <a:r>
              <a:rPr lang="hr-HR" dirty="0"/>
              <a:t>200 mL Milch</a:t>
            </a:r>
          </a:p>
          <a:p>
            <a:r>
              <a:rPr lang="hr-HR" dirty="0"/>
              <a:t>130 g Öl</a:t>
            </a:r>
          </a:p>
          <a:p>
            <a:r>
              <a:rPr lang="hr-HR" dirty="0"/>
              <a:t>300 g Mehl</a:t>
            </a:r>
          </a:p>
          <a:p>
            <a:r>
              <a:rPr lang="hr-HR" dirty="0"/>
              <a:t>1 Backpulover</a:t>
            </a:r>
          </a:p>
          <a:p>
            <a:r>
              <a:rPr lang="hr-HR" dirty="0"/>
              <a:t>Löffel Kakao</a:t>
            </a:r>
          </a:p>
        </p:txBody>
      </p:sp>
      <p:pic>
        <p:nvPicPr>
          <p:cNvPr id="1027" name="Picture 3" descr="Rekordan broj lajkova na Instagramu – za jaje - Zabava @ Bug.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1426463"/>
            <a:ext cx="1145287" cy="11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Šećer nam pomaže u otkrivanju nekih od najtežih bolesti – Zdravlje i  medicina – ZNA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72" y="1448367"/>
            <a:ext cx="1729013" cy="11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lijeko trajno 'z bregov 2,8% m.m. 1L, Vindija - Stridon web sh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90" y="1426463"/>
            <a:ext cx="1167191" cy="11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uncokretovo ulje - Zvijez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29" y="2715807"/>
            <a:ext cx="1238934" cy="12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Bijelo brašno glatko (TIP 550) ♥ Podrav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15" y="2731077"/>
            <a:ext cx="910977" cy="12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r. Oetker Backin Backpulver, 18er Pack (18 x 10 x 16 g): Amazon.de:  Lebensmittel &amp; Geträn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37" y="2898557"/>
            <a:ext cx="701853" cy="10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Kraš Kakao prah 100 g - Konz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2724936"/>
            <a:ext cx="1258343" cy="12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Schritt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/>
              <a:t>Mischen</a:t>
            </a:r>
            <a:r>
              <a:rPr lang="hr-HR" dirty="0"/>
              <a:t> </a:t>
            </a:r>
            <a:r>
              <a:rPr lang="hr-HR" dirty="0" err="1"/>
              <a:t>Sie</a:t>
            </a:r>
            <a:r>
              <a:rPr lang="hr-HR" dirty="0"/>
              <a:t> </a:t>
            </a:r>
            <a:r>
              <a:rPr lang="hr-HR" dirty="0" err="1"/>
              <a:t>alle</a:t>
            </a:r>
            <a:r>
              <a:rPr lang="hr-HR" dirty="0"/>
              <a:t> </a:t>
            </a:r>
            <a:r>
              <a:rPr lang="hr-HR" dirty="0" err="1"/>
              <a:t>trockene</a:t>
            </a:r>
            <a:r>
              <a:rPr lang="hr-HR" dirty="0"/>
              <a:t> </a:t>
            </a:r>
            <a:r>
              <a:rPr lang="hr-HR" dirty="0" err="1"/>
              <a:t>Zutaten</a:t>
            </a:r>
            <a:endParaRPr lang="hr-HR" dirty="0" err="1">
              <a:cs typeface="Calibri"/>
            </a:endParaRPr>
          </a:p>
          <a:p>
            <a:r>
              <a:rPr lang="hr-HR" dirty="0"/>
              <a:t>Mischen Sie alle feuchte Zutaten</a:t>
            </a:r>
          </a:p>
          <a:p>
            <a:r>
              <a:rPr lang="hr-HR" dirty="0"/>
              <a:t>Alles mischen!</a:t>
            </a:r>
          </a:p>
        </p:txBody>
      </p:sp>
    </p:spTree>
    <p:extLst>
      <p:ext uri="{BB962C8B-B14F-4D97-AF65-F5344CB8AC3E}">
        <p14:creationId xmlns:p14="http://schemas.microsoft.com/office/powerpoint/2010/main" val="13654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Schritt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Ofen : 170  </a:t>
            </a:r>
          </a:p>
          <a:p>
            <a:r>
              <a:rPr lang="hr-HR" dirty="0"/>
              <a:t>20 Minuten backen</a:t>
            </a:r>
          </a:p>
          <a:p>
            <a:r>
              <a:rPr lang="hr-HR" dirty="0" err="1"/>
              <a:t>Schlagsahne</a:t>
            </a:r>
            <a:r>
              <a:rPr lang="hr-HR" dirty="0"/>
              <a:t> </a:t>
            </a:r>
            <a:r>
              <a:rPr lang="hr-HR" dirty="0" err="1"/>
              <a:t>schlagen</a:t>
            </a:r>
            <a:endParaRPr lang="hr-HR" dirty="0" err="1">
              <a:cs typeface="Calibri"/>
            </a:endParaRPr>
          </a:p>
          <a:p>
            <a:r>
              <a:rPr lang="hr-HR" dirty="0"/>
              <a:t>Farbe hinzuf</a:t>
            </a:r>
            <a:r>
              <a:rPr lang="hr-HR" sz="2000" dirty="0"/>
              <a:t>Ü</a:t>
            </a:r>
            <a:r>
              <a:rPr lang="hr-HR" dirty="0"/>
              <a:t>gen </a:t>
            </a:r>
          </a:p>
        </p:txBody>
      </p:sp>
      <p:sp>
        <p:nvSpPr>
          <p:cNvPr id="4" name="Oval 3"/>
          <p:cNvSpPr/>
          <p:nvPr/>
        </p:nvSpPr>
        <p:spPr>
          <a:xfrm>
            <a:off x="2434130" y="1960930"/>
            <a:ext cx="45719" cy="45719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 descr="C:\Users\vitav\Downloads\IMG-8980a59767f2a8c61362bc112cc5526f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13" y="1426463"/>
            <a:ext cx="2367473" cy="138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vitav\Downloads\IMG-dec7a8cf7c64a8c4aa896089fb06050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42" y="2006649"/>
            <a:ext cx="1630045" cy="289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2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Schritt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Nehmen Sie die Muffins heraus</a:t>
            </a:r>
          </a:p>
          <a:p>
            <a:r>
              <a:rPr lang="hr-HR" dirty="0"/>
              <a:t>1 Stunde abkühlen lassen</a:t>
            </a:r>
          </a:p>
          <a:p>
            <a:r>
              <a:rPr lang="hr-HR" dirty="0"/>
              <a:t>Mit Schlagsahne dekorieren</a:t>
            </a:r>
          </a:p>
        </p:txBody>
      </p:sp>
      <p:pic>
        <p:nvPicPr>
          <p:cNvPr id="4" name="Picture 3" descr="C:\Users\vitav\Downloads\IMG-ce2634e9442237ffde85c50fc5fbbb68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3433" y="372016"/>
            <a:ext cx="1550914" cy="271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vitav\Downloads\IMG-3b639c609f29230dd26cd5d360c90038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2724455"/>
            <a:ext cx="1264198" cy="2246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7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Frohe Weihnachten und guten Appetit!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616" y="2170970"/>
            <a:ext cx="2901950" cy="2176462"/>
          </a:xfrm>
        </p:spPr>
      </p:pic>
    </p:spTree>
    <p:extLst>
      <p:ext uri="{BB962C8B-B14F-4D97-AF65-F5344CB8AC3E}">
        <p14:creationId xmlns:p14="http://schemas.microsoft.com/office/powerpoint/2010/main" val="6097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Muffins</vt:lpstr>
      <vt:lpstr>Die Zutaten</vt:lpstr>
      <vt:lpstr>Schritt 1</vt:lpstr>
      <vt:lpstr>Schritt 2</vt:lpstr>
      <vt:lpstr>Schritt 3</vt:lpstr>
      <vt:lpstr>Frohe Weihnachten und guten Appetit!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Muffins</dc:title>
  <dc:creator/>
  <cp:lastModifiedBy/>
  <cp:revision>4</cp:revision>
  <dcterms:created xsi:type="dcterms:W3CDTF">2017-08-01T15:40:51Z</dcterms:created>
  <dcterms:modified xsi:type="dcterms:W3CDTF">2020-12-21T19:51:16Z</dcterms:modified>
</cp:coreProperties>
</file>